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24.png"/><Relationship Id="rId8"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4.png"/><Relationship Id="rId9" Type="http://schemas.openxmlformats.org/officeDocument/2006/relationships/image" Target="../media/image39.png"/><Relationship Id="rId5" Type="http://schemas.openxmlformats.org/officeDocument/2006/relationships/image" Target="../media/image31.png"/><Relationship Id="rId6" Type="http://schemas.openxmlformats.org/officeDocument/2006/relationships/image" Target="../media/image36.png"/><Relationship Id="rId7" Type="http://schemas.openxmlformats.org/officeDocument/2006/relationships/image" Target="../media/image41.png"/><Relationship Id="rId8"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